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Old Standard TT" panose="020B0604020202020204" charset="0"/>
      <p:regular r:id="rId10"/>
      <p:bold r:id="rId11"/>
      <p:italic r:id="rId12"/>
    </p:embeddedFont>
    <p:embeddedFont>
      <p:font typeface="Alegreya" panose="020B0604020202020204" charset="0"/>
      <p:regular r:id="rId13"/>
      <p:bold r:id="rId14"/>
      <p:italic r:id="rId15"/>
      <p:boldItalic r:id="rId16"/>
    </p:embeddedFont>
    <p:embeddedFont>
      <p:font typeface="Impact" panose="020B0806030902050204" pitchFamily="3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cSldViewPr>
  </p:slideViewPr>
  <p:notesTextViewPr>
    <p:cViewPr>
      <p:scale>
        <a:sx n="1" d="1"/>
        <a:sy n="1" d="1"/>
      </p:scale>
      <p:origin x="0" y="-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dirty="0">
                <a:solidFill>
                  <a:schemeClr val="dk1"/>
                </a:solidFill>
              </a:rPr>
              <a:t>First off I will be telling you a little about myself. I was born in Lindsay CA on October 10, 1999. I was raised my whole life here in Lindsay CA.  My family and I are very out going, we are always together.  I am the middle one out of 3.  I have one brother and one sister that drive me crazy.  My love for them is indescribable and wouldn’t trade them for anything, I love them with all my heart. My parents play a huge part in my life I am very grateful to have them by my side through thick and thin.They are very supporting and loving parents. Although, there has been several difficult times that we have had; we still manage to overcome those moments.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These activities and club throughout my high school year was awesome. Being a part of LHS and representing your school feels great because it shows who you are, it improves my type of responsibility, skills, and has made me feel better about myself. I</a:t>
            </a:r>
            <a:r>
              <a:rPr lang="en" dirty="0">
                <a:solidFill>
                  <a:schemeClr val="dk1"/>
                </a:solidFill>
              </a:rPr>
              <a:t>t’s been a privilege being involved with my campus. It’s something that I will definetly look back too and all I will have remaining will be memories.     </a:t>
            </a:r>
          </a:p>
          <a:p>
            <a:pPr lv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I had the privilege to job shadow my dream job. Being a California High Patrol has been something that I’ve been wanting to be, ever since I was in the 5th grade. I've always wanted to follow my uncle because he has shown be what’s best for me since day 1. He motivated me and to this day I’m not giving up to what i’ve always wanted to become.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My plans after high school are to attend COS and then transfer to Fresno State. I plan on majoring in criminology and receive my bachelor's. After i have finished with my education i want to head out to the bay area because living right next to the beach would be AMAZING! Just imagine having nice view on the ocean every morning, i'll never get tired of it.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So I’d like to take the moment and thank all the learning facilitators helping and pushing me to reach my dreams. One teacher that I’d like to point out will be Mr. Gutierrez. This learning facilitator wasn’t just one one of my teachers but he is also a role model. I’d like to thank him for taking his own time to help me to apply to colleges and scholarships and any other struggle that I had. PBS has helped me not only be independent but by meeting deadlines as well. With this being said this would help me a lot during college.      </a:t>
            </a:r>
          </a:p>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2" name="Freeform 11"/>
          <p:cNvSpPr/>
          <p:nvPr/>
        </p:nvSpPr>
        <p:spPr>
          <a:xfrm>
            <a:off x="-11907" y="0"/>
            <a:ext cx="8762858" cy="4941094"/>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3211693"/>
            <a:ext cx="8496943" cy="1521634"/>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0"/>
            <a:ext cx="6539684" cy="342658"/>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21350" y="219988"/>
            <a:ext cx="8525337" cy="431385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668401" y="496992"/>
            <a:ext cx="7316390" cy="2074896"/>
          </a:xfrm>
        </p:spPr>
        <p:txBody>
          <a:bodyPr anchor="b">
            <a:normAutofit/>
          </a:bodyPr>
          <a:lstStyle>
            <a:lvl1pPr algn="r">
              <a:defRPr sz="6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737297" y="2628907"/>
            <a:ext cx="7316390" cy="412750"/>
          </a:xfrm>
        </p:spPr>
        <p:txBody>
          <a:bodyPr anchor="t">
            <a:noAutofit/>
          </a:bodyPr>
          <a:lstStyle>
            <a:lvl1pPr marL="0" indent="0" algn="r">
              <a:buNone/>
              <a:defRPr sz="21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711406" y="3433847"/>
            <a:ext cx="4607740" cy="872334"/>
          </a:xfrm>
        </p:spPr>
        <p:txBody>
          <a:bodyPr/>
          <a:lstStyle>
            <a:lvl1pPr algn="ctr">
              <a:defRPr sz="4050">
                <a:solidFill>
                  <a:schemeClr val="accent1">
                    <a:lumMod val="50000"/>
                  </a:schemeClr>
                </a:solidFill>
              </a:defRPr>
            </a:lvl1pPr>
          </a:lstStyle>
          <a:p>
            <a:fld id="{B61BEF0D-F0BB-DE4B-95CE-6DB70DBA9567}" type="datetimeFigureOut">
              <a:rPr lang="en-US" smtClean="0"/>
              <a:pPr/>
              <a:t>3/19/2017</a:t>
            </a:fld>
            <a:endParaRPr lang="en-US" dirty="0"/>
          </a:p>
        </p:txBody>
      </p:sp>
      <p:sp>
        <p:nvSpPr>
          <p:cNvPr id="5" name="Footer Placeholder 4"/>
          <p:cNvSpPr>
            <a:spLocks noGrp="1"/>
          </p:cNvSpPr>
          <p:nvPr>
            <p:ph type="ftr" sz="quarter" idx="11"/>
          </p:nvPr>
        </p:nvSpPr>
        <p:spPr>
          <a:xfrm rot="21420000">
            <a:off x="-4170" y="3662268"/>
            <a:ext cx="3035429" cy="896654"/>
          </a:xfrm>
        </p:spPr>
        <p:txBody>
          <a:bodyPr vert="horz" lIns="91440" tIns="45720" rIns="91440" bIns="45720" rtlCol="0" anchor="ctr"/>
          <a:lstStyle>
            <a:lvl1pPr algn="r">
              <a:defRPr lang="en-US" sz="4050" dirty="0"/>
            </a:lvl1pPr>
          </a:lstStyle>
          <a:p>
            <a:endParaRPr lang="en-US" dirty="0"/>
          </a:p>
        </p:txBody>
      </p:sp>
      <p:sp>
        <p:nvSpPr>
          <p:cNvPr id="6" name="Slide Number Placeholder 5"/>
          <p:cNvSpPr>
            <a:spLocks noGrp="1"/>
          </p:cNvSpPr>
          <p:nvPr>
            <p:ph type="sldNum" sz="quarter" idx="12"/>
          </p:nvPr>
        </p:nvSpPr>
        <p:spPr>
          <a:xfrm rot="21420000">
            <a:off x="7388818" y="2874486"/>
            <a:ext cx="680390" cy="373853"/>
          </a:xfrm>
        </p:spPr>
        <p:txBody>
          <a:bodyPr/>
          <a:lstStyle>
            <a:lvl1pPr>
              <a:defRPr sz="1800">
                <a:solidFill>
                  <a:schemeClr val="tx1">
                    <a:lumMod val="75000"/>
                    <a:lumOff val="25000"/>
                  </a:schemeClr>
                </a:solidFill>
              </a:defRPr>
            </a:lvl1p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
        <p:nvSpPr>
          <p:cNvPr id="25" name="5-Point Star 24"/>
          <p:cNvSpPr/>
          <p:nvPr/>
        </p:nvSpPr>
        <p:spPr>
          <a:xfrm rot="21420000">
            <a:off x="3166039" y="3833517"/>
            <a:ext cx="386540" cy="38654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019799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3079749"/>
            <a:ext cx="7796031" cy="441635"/>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514350"/>
            <a:ext cx="7794385" cy="2396177"/>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14335" y="3527192"/>
            <a:ext cx="7796046" cy="511854"/>
          </a:xfrm>
        </p:spPr>
        <p:txBody>
          <a:bodyPr anchor="t"/>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352731935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514351"/>
            <a:ext cx="7797677" cy="2396177"/>
          </a:xfrm>
        </p:spPr>
        <p:txBody>
          <a:bodyPr anchor="ctr">
            <a:normAutofit/>
          </a:bodyPr>
          <a:lstStyle>
            <a:lvl1pPr algn="ct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3079750"/>
            <a:ext cx="7796047" cy="955205"/>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21542369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514350"/>
            <a:ext cx="7143765" cy="2187528"/>
          </a:xfrm>
        </p:spPr>
        <p:txBody>
          <a:bodyPr anchor="ctr">
            <a:normAutofit/>
          </a:bodyPr>
          <a:lstStyle>
            <a:lvl1pPr algn="ct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2707524"/>
            <a:ext cx="6500967" cy="283326"/>
          </a:xfrm>
        </p:spPr>
        <p:txBody>
          <a:bodyPr anchor="t">
            <a:normAutofit/>
          </a:bodyPr>
          <a:lstStyle>
            <a:lvl1pPr marL="0" indent="0" algn="r">
              <a:buNone/>
              <a:defRPr sz="1050">
                <a:solidFill>
                  <a:schemeClr val="tx1">
                    <a:lumMod val="50000"/>
                    <a:lumOff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4" name="Text Placeholder 3"/>
          <p:cNvSpPr>
            <a:spLocks noGrp="1"/>
          </p:cNvSpPr>
          <p:nvPr>
            <p:ph type="body" sz="half" idx="2"/>
          </p:nvPr>
        </p:nvSpPr>
        <p:spPr>
          <a:xfrm>
            <a:off x="514351" y="3079751"/>
            <a:ext cx="7797662" cy="951189"/>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
        <p:nvSpPr>
          <p:cNvPr id="13" name="TextBox 12"/>
          <p:cNvSpPr txBox="1"/>
          <p:nvPr/>
        </p:nvSpPr>
        <p:spPr>
          <a:xfrm>
            <a:off x="514351" y="669471"/>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854812" y="219212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21156394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292891"/>
            <a:ext cx="7796030" cy="1883876"/>
          </a:xfrm>
        </p:spPr>
        <p:txBody>
          <a:bodyPr anchor="b">
            <a:normAutofit/>
          </a:bodyPr>
          <a:lstStyle>
            <a:lvl1pPr algn="l">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3185601"/>
            <a:ext cx="7796030" cy="855483"/>
          </a:xfrm>
        </p:spPr>
        <p:txBody>
          <a:bodyPr anchor="t">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386642643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514350"/>
            <a:ext cx="7796030" cy="863974"/>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1547546"/>
            <a:ext cx="2482596" cy="432197"/>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8" name="Text Placeholder 3"/>
          <p:cNvSpPr>
            <a:spLocks noGrp="1"/>
          </p:cNvSpPr>
          <p:nvPr>
            <p:ph type="body" sz="half" idx="15"/>
          </p:nvPr>
        </p:nvSpPr>
        <p:spPr>
          <a:xfrm>
            <a:off x="514352" y="1979744"/>
            <a:ext cx="2482596" cy="205119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9" name="Text Placeholder 4"/>
          <p:cNvSpPr>
            <a:spLocks noGrp="1"/>
          </p:cNvSpPr>
          <p:nvPr>
            <p:ph type="body" sz="quarter" idx="3"/>
          </p:nvPr>
        </p:nvSpPr>
        <p:spPr>
          <a:xfrm>
            <a:off x="3175967" y="1547546"/>
            <a:ext cx="2482596" cy="432197"/>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0" name="Text Placeholder 3"/>
          <p:cNvSpPr>
            <a:spLocks noGrp="1"/>
          </p:cNvSpPr>
          <p:nvPr>
            <p:ph type="body" sz="half" idx="16"/>
          </p:nvPr>
        </p:nvSpPr>
        <p:spPr>
          <a:xfrm>
            <a:off x="3175966" y="1979744"/>
            <a:ext cx="2482596" cy="205119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1" name="Text Placeholder 4"/>
          <p:cNvSpPr>
            <a:spLocks noGrp="1"/>
          </p:cNvSpPr>
          <p:nvPr>
            <p:ph type="body" sz="quarter" idx="13"/>
          </p:nvPr>
        </p:nvSpPr>
        <p:spPr>
          <a:xfrm>
            <a:off x="5827785" y="1547546"/>
            <a:ext cx="2482596" cy="432197"/>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2" name="Text Placeholder 3"/>
          <p:cNvSpPr>
            <a:spLocks noGrp="1"/>
          </p:cNvSpPr>
          <p:nvPr>
            <p:ph type="body" sz="half" idx="17"/>
          </p:nvPr>
        </p:nvSpPr>
        <p:spPr>
          <a:xfrm>
            <a:off x="5827785" y="1979744"/>
            <a:ext cx="2482596" cy="205119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304046688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514350"/>
            <a:ext cx="7797662" cy="863974"/>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2859769"/>
            <a:ext cx="2482596" cy="432197"/>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0" name="Picture Placeholder 2"/>
          <p:cNvSpPr>
            <a:spLocks noGrp="1" noChangeAspect="1"/>
          </p:cNvSpPr>
          <p:nvPr>
            <p:ph type="pic" idx="15"/>
          </p:nvPr>
        </p:nvSpPr>
        <p:spPr>
          <a:xfrm>
            <a:off x="514335" y="1547547"/>
            <a:ext cx="2482596" cy="1152544"/>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3291966"/>
            <a:ext cx="2482596" cy="73897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2" name="Text Placeholder 4"/>
          <p:cNvSpPr>
            <a:spLocks noGrp="1"/>
          </p:cNvSpPr>
          <p:nvPr>
            <p:ph type="body" sz="quarter" idx="3"/>
          </p:nvPr>
        </p:nvSpPr>
        <p:spPr>
          <a:xfrm>
            <a:off x="3178058" y="2859769"/>
            <a:ext cx="2482596" cy="432197"/>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3" name="Picture Placeholder 2"/>
          <p:cNvSpPr>
            <a:spLocks noGrp="1" noChangeAspect="1"/>
          </p:cNvSpPr>
          <p:nvPr>
            <p:ph type="pic" idx="21"/>
          </p:nvPr>
        </p:nvSpPr>
        <p:spPr>
          <a:xfrm>
            <a:off x="3176999" y="1547547"/>
            <a:ext cx="2482596" cy="1151428"/>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176999" y="3291965"/>
            <a:ext cx="2482596" cy="7389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5" name="Text Placeholder 4"/>
          <p:cNvSpPr>
            <a:spLocks noGrp="1"/>
          </p:cNvSpPr>
          <p:nvPr>
            <p:ph type="body" sz="quarter" idx="13"/>
          </p:nvPr>
        </p:nvSpPr>
        <p:spPr>
          <a:xfrm>
            <a:off x="5826708" y="2859769"/>
            <a:ext cx="2482596" cy="432197"/>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6" name="Picture Placeholder 2"/>
          <p:cNvSpPr>
            <a:spLocks noGrp="1" noChangeAspect="1"/>
          </p:cNvSpPr>
          <p:nvPr>
            <p:ph type="pic" idx="22"/>
          </p:nvPr>
        </p:nvSpPr>
        <p:spPr>
          <a:xfrm>
            <a:off x="5826614" y="1547546"/>
            <a:ext cx="2482596" cy="115289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3291963"/>
            <a:ext cx="2482596" cy="73897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75605755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1547547"/>
            <a:ext cx="7796030" cy="24833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76659275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514350"/>
            <a:ext cx="1698485" cy="351658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514350"/>
            <a:ext cx="5928323" cy="3516589"/>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345300020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1_Section header">
    <p:bg>
      <p:bgPr>
        <a:solidFill>
          <a:schemeClr val="dk1"/>
        </a:solidFill>
        <a:effectLst/>
      </p:bgPr>
    </p:bg>
    <p:spTree>
      <p:nvGrpSpPr>
        <p:cNvPr id="1" name="Shape 15"/>
        <p:cNvGrpSpPr/>
        <p:nvPr/>
      </p:nvGrpSpPr>
      <p:grpSpPr>
        <a:xfrm>
          <a:off x="0" y="0"/>
          <a:ext cx="0" cy="0"/>
          <a:chOff x="0" y="0"/>
          <a:chExt cx="0" cy="0"/>
        </a:xfrm>
      </p:grpSpPr>
      <p:sp>
        <p:nvSpPr>
          <p:cNvPr id="17" name="Shape 17"/>
          <p:cNvSpPr txBox="1">
            <a:spLocks noGrp="1"/>
          </p:cNvSpPr>
          <p:nvPr>
            <p:ph type="title"/>
          </p:nvPr>
        </p:nvSpPr>
        <p:spPr>
          <a:xfrm>
            <a:off x="512700" y="1893300"/>
            <a:ext cx="8118600" cy="1522800"/>
          </a:xfrm>
          <a:prstGeom prst="rect">
            <a:avLst/>
          </a:prstGeom>
        </p:spPr>
        <p:txBody>
          <a:bodyPr lIns="91425" tIns="91425" rIns="91425" bIns="91425" anchor="b" anchorCtr="0"/>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a:endParaRPr/>
          </a:p>
        </p:txBody>
      </p:sp>
      <p:sp>
        <p:nvSpPr>
          <p:cNvPr id="18" name="Shape 1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extLst>
      <p:ext uri="{BB962C8B-B14F-4D97-AF65-F5344CB8AC3E}">
        <p14:creationId xmlns:p14="http://schemas.microsoft.com/office/powerpoint/2010/main" val="347271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1547547"/>
            <a:ext cx="7796030" cy="2483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420447073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514351"/>
            <a:ext cx="7796030" cy="2395115"/>
          </a:xfrm>
        </p:spPr>
        <p:txBody>
          <a:bodyPr anchor="b">
            <a:normAutofit/>
          </a:bodyPr>
          <a:lstStyle>
            <a:lvl1pPr algn="l">
              <a:defRPr sz="4050"/>
            </a:lvl1pPr>
          </a:lstStyle>
          <a:p>
            <a:r>
              <a:rPr lang="en-US" smtClean="0"/>
              <a:t>Click to edit Master title style</a:t>
            </a:r>
            <a:endParaRPr lang="en-US" dirty="0"/>
          </a:p>
        </p:txBody>
      </p:sp>
      <p:sp>
        <p:nvSpPr>
          <p:cNvPr id="3" name="Text Placeholder 2"/>
          <p:cNvSpPr>
            <a:spLocks noGrp="1"/>
          </p:cNvSpPr>
          <p:nvPr>
            <p:ph type="body" idx="1"/>
          </p:nvPr>
        </p:nvSpPr>
        <p:spPr>
          <a:xfrm>
            <a:off x="514351" y="2806700"/>
            <a:ext cx="7796030" cy="1229711"/>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287253917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514350"/>
            <a:ext cx="7797662" cy="868605"/>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1547547"/>
            <a:ext cx="3816536" cy="248339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1547547"/>
            <a:ext cx="3814904" cy="248339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35844677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514350"/>
            <a:ext cx="7796030" cy="8686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8767" y="1547547"/>
            <a:ext cx="3642119" cy="509996"/>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2" name="Content Placeholder 3"/>
          <p:cNvSpPr>
            <a:spLocks noGrp="1"/>
          </p:cNvSpPr>
          <p:nvPr>
            <p:ph sz="quarter" idx="13"/>
          </p:nvPr>
        </p:nvSpPr>
        <p:spPr>
          <a:xfrm>
            <a:off x="514352" y="2146300"/>
            <a:ext cx="3816534" cy="188463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644" y="1547547"/>
            <a:ext cx="3648368" cy="509996"/>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3" name="Content Placeholder 5"/>
          <p:cNvSpPr>
            <a:spLocks noGrp="1"/>
          </p:cNvSpPr>
          <p:nvPr>
            <p:ph sz="quarter" idx="14"/>
          </p:nvPr>
        </p:nvSpPr>
        <p:spPr>
          <a:xfrm>
            <a:off x="4495477" y="2146300"/>
            <a:ext cx="3816535" cy="188463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369603611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74694922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3129035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514350"/>
            <a:ext cx="3095145" cy="1517439"/>
          </a:xfrm>
        </p:spPr>
        <p:txBody>
          <a:bodyPr anchor="b">
            <a:normAutofit/>
          </a:bodyPr>
          <a:lstStyle>
            <a:lvl1pPr algn="ctr">
              <a:defRPr sz="27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514350"/>
            <a:ext cx="4525781" cy="35165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031789"/>
            <a:ext cx="3095146" cy="1999150"/>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235293352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514350"/>
            <a:ext cx="4758977" cy="1517439"/>
          </a:xfrm>
        </p:spPr>
        <p:txBody>
          <a:bodyPr anchor="b">
            <a:normAutofit/>
          </a:bodyPr>
          <a:lstStyle>
            <a:lvl1pPr algn="ctr">
              <a:defRPr sz="27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11771" y="0"/>
            <a:ext cx="2698610" cy="3803650"/>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031789"/>
            <a:ext cx="4758976" cy="1771861"/>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4744209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0" name="Group 9"/>
          <p:cNvGrpSpPr/>
          <p:nvPr/>
        </p:nvGrpSpPr>
        <p:grpSpPr>
          <a:xfrm>
            <a:off x="-19048" y="0"/>
            <a:ext cx="9004013" cy="498306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4351" y="514350"/>
            <a:ext cx="7797662" cy="86397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1547547"/>
            <a:ext cx="7797662" cy="2483392"/>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4318000"/>
            <a:ext cx="2838450" cy="373853"/>
          </a:xfrm>
          <a:prstGeom prst="rect">
            <a:avLst/>
          </a:prstGeom>
        </p:spPr>
        <p:txBody>
          <a:bodyPr vert="horz" lIns="91440" tIns="45720" rIns="91440" bIns="45720" rtlCol="0" anchor="ctr"/>
          <a:lstStyle>
            <a:lvl1pPr algn="r">
              <a:defRPr sz="2400" cap="all" baseline="0">
                <a:solidFill>
                  <a:schemeClr val="accent1">
                    <a:lumMod val="50000"/>
                  </a:schemeClr>
                </a:solidFill>
              </a:defRPr>
            </a:lvl1pPr>
          </a:lstStyle>
          <a:p>
            <a:fld id="{B61BEF0D-F0BB-DE4B-95CE-6DB70DBA9567}" type="datetimeFigureOut">
              <a:rPr lang="en-US" smtClean="0"/>
              <a:pPr/>
              <a:t>3/19/2017</a:t>
            </a:fld>
            <a:endParaRPr lang="en-US" dirty="0"/>
          </a:p>
        </p:txBody>
      </p:sp>
      <p:sp>
        <p:nvSpPr>
          <p:cNvPr id="5" name="Footer Placeholder 4"/>
          <p:cNvSpPr>
            <a:spLocks noGrp="1"/>
          </p:cNvSpPr>
          <p:nvPr>
            <p:ph type="ftr" sz="quarter" idx="3"/>
          </p:nvPr>
        </p:nvSpPr>
        <p:spPr>
          <a:xfrm>
            <a:off x="514351" y="4318000"/>
            <a:ext cx="4124789" cy="373853"/>
          </a:xfrm>
          <a:prstGeom prst="rect">
            <a:avLst/>
          </a:prstGeom>
        </p:spPr>
        <p:txBody>
          <a:bodyPr vert="horz" lIns="91440" tIns="45720" rIns="91440" bIns="45720" rtlCol="0" anchor="ctr"/>
          <a:lstStyle>
            <a:lvl1pPr algn="l">
              <a:defRPr sz="24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4715341" y="4318000"/>
            <a:ext cx="680390" cy="373853"/>
          </a:xfrm>
          <a:prstGeom prst="rect">
            <a:avLst/>
          </a:prstGeom>
        </p:spPr>
        <p:txBody>
          <a:bodyPr vert="horz" lIns="91440" tIns="45720" rIns="91440" bIns="45720" rtlCol="0" anchor="ctr"/>
          <a:lstStyle>
            <a:lvl1pPr algn="ctr">
              <a:defRPr sz="2400" cap="all" baseline="0">
                <a:solidFill>
                  <a:schemeClr val="accent1">
                    <a:lumMod val="50000"/>
                  </a:schemeClr>
                </a:solidFill>
              </a:defRPr>
            </a:lvl1p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206729191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Lst>
  <p:hf sldNum="0" hdr="0" ftr="0" dt="0"/>
  <p:txStyles>
    <p:titleStyle>
      <a:lvl1pPr algn="l" defTabSz="685800" rtl="0" eaLnBrk="1" latinLnBrk="0" hangingPunct="1">
        <a:lnSpc>
          <a:spcPct val="90000"/>
        </a:lnSpc>
        <a:spcBef>
          <a:spcPct val="0"/>
        </a:spcBef>
        <a:buNone/>
        <a:defRPr sz="4050" kern="1200" cap="all" baseline="0">
          <a:solidFill>
            <a:schemeClr val="accent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60000"/>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rot="21420000">
            <a:off x="819540" y="2658368"/>
            <a:ext cx="7316390" cy="717357"/>
          </a:xfrm>
          <a:prstGeom prst="rect">
            <a:avLst/>
          </a:prstGeom>
        </p:spPr>
        <p:txBody>
          <a:bodyPr lIns="91425" tIns="91425" rIns="91425" bIns="91425" anchor="b" anchorCtr="0">
            <a:noAutofit/>
          </a:bodyPr>
          <a:lstStyle/>
          <a:p>
            <a:pPr lvl="0">
              <a:spcBef>
                <a:spcPts val="0"/>
              </a:spcBef>
              <a:buNone/>
            </a:pPr>
            <a:r>
              <a:rPr lang="en" sz="4800" i="1" dirty="0">
                <a:latin typeface="Alegreya"/>
                <a:ea typeface="Alegreya"/>
                <a:cs typeface="Alegreya"/>
                <a:sym typeface="Alegreya"/>
              </a:rPr>
              <a:t>Jesus Valenzuela</a:t>
            </a:r>
          </a:p>
        </p:txBody>
      </p:sp>
      <p:sp>
        <p:nvSpPr>
          <p:cNvPr id="60" name="Shape 60"/>
          <p:cNvSpPr txBox="1">
            <a:spLocks noGrp="1"/>
          </p:cNvSpPr>
          <p:nvPr>
            <p:ph type="subTitle" idx="1"/>
          </p:nvPr>
        </p:nvSpPr>
        <p:spPr>
          <a:xfrm>
            <a:off x="302493" y="3549350"/>
            <a:ext cx="8118600" cy="787500"/>
          </a:xfrm>
          <a:prstGeom prst="rect">
            <a:avLst/>
          </a:prstGeom>
        </p:spPr>
        <p:txBody>
          <a:bodyPr lIns="91425" tIns="91425" rIns="91425" bIns="91425" anchor="t" anchorCtr="0">
            <a:noAutofit/>
          </a:bodyPr>
          <a:lstStyle/>
          <a:p>
            <a:pPr lvl="0">
              <a:spcBef>
                <a:spcPts val="0"/>
              </a:spcBef>
              <a:buNone/>
            </a:pPr>
            <a:r>
              <a:rPr lang="en" i="1" dirty="0">
                <a:solidFill>
                  <a:srgbClr val="FFFFFF"/>
                </a:solidFill>
                <a:latin typeface="Alegreya"/>
                <a:ea typeface="Alegreya"/>
                <a:cs typeface="Alegreya"/>
                <a:sym typeface="Alegreya"/>
              </a:rPr>
              <a:t>Class of 2017</a:t>
            </a:r>
          </a:p>
        </p:txBody>
      </p:sp>
      <p:pic>
        <p:nvPicPr>
          <p:cNvPr id="61" name="Shape 61" descr="IMG_2284.JPG"/>
          <p:cNvPicPr preferRelativeResize="0"/>
          <p:nvPr/>
        </p:nvPicPr>
        <p:blipFill>
          <a:blip r:embed="rId3">
            <a:alphaModFix/>
          </a:blip>
          <a:stretch>
            <a:fillRect/>
          </a:stretch>
        </p:blipFill>
        <p:spPr>
          <a:xfrm rot="21372836">
            <a:off x="686970" y="315707"/>
            <a:ext cx="3726610" cy="24665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574950" y="224175"/>
            <a:ext cx="8118600" cy="788100"/>
          </a:xfrm>
          <a:prstGeom prst="rect">
            <a:avLst/>
          </a:prstGeom>
        </p:spPr>
        <p:txBody>
          <a:bodyPr lIns="91425" tIns="91425" rIns="91425" bIns="91425" anchor="b" anchorCtr="0">
            <a:noAutofit/>
          </a:bodyPr>
          <a:lstStyle/>
          <a:p>
            <a:pPr lvl="0" algn="ctr">
              <a:spcBef>
                <a:spcPts val="0"/>
              </a:spcBef>
              <a:buNone/>
            </a:pPr>
            <a:r>
              <a:rPr lang="en" sz="4800" i="1">
                <a:latin typeface="Alegreya"/>
                <a:ea typeface="Alegreya"/>
                <a:cs typeface="Alegreya"/>
                <a:sym typeface="Alegreya"/>
              </a:rPr>
              <a:t>About me</a:t>
            </a:r>
          </a:p>
        </p:txBody>
      </p:sp>
      <p:sp>
        <p:nvSpPr>
          <p:cNvPr id="67" name="Shape 67"/>
          <p:cNvSpPr txBox="1"/>
          <p:nvPr/>
        </p:nvSpPr>
        <p:spPr>
          <a:xfrm>
            <a:off x="574950" y="1145775"/>
            <a:ext cx="4207300" cy="1930200"/>
          </a:xfrm>
          <a:prstGeom prst="rect">
            <a:avLst/>
          </a:prstGeom>
          <a:noFill/>
          <a:ln>
            <a:noFill/>
          </a:ln>
        </p:spPr>
        <p:txBody>
          <a:bodyPr lIns="91425" tIns="91425" rIns="91425" bIns="91425" anchor="t" anchorCtr="0">
            <a:noAutofit/>
          </a:bodyPr>
          <a:lstStyle/>
          <a:p>
            <a:pPr marL="400050" lvl="0" indent="-285750" rtl="0">
              <a:spcBef>
                <a:spcPts val="0"/>
              </a:spcBef>
              <a:buClr>
                <a:schemeClr val="accent1"/>
              </a:buClr>
              <a:buSzPct val="100000"/>
              <a:buFont typeface="Wingdings" panose="05000000000000000000" pitchFamily="2" charset="2"/>
              <a:buChar char="ü"/>
            </a:pPr>
            <a:r>
              <a:rPr lang="en" sz="1800" dirty="0">
                <a:solidFill>
                  <a:schemeClr val="accent1"/>
                </a:solidFill>
                <a:latin typeface="Alegreya"/>
                <a:ea typeface="Alegreya"/>
                <a:cs typeface="Alegreya"/>
                <a:sym typeface="Alegreya"/>
              </a:rPr>
              <a:t>Born in Lindsay, CA 1999</a:t>
            </a:r>
          </a:p>
          <a:p>
            <a:pPr marL="400050" lvl="0" indent="-285750" rtl="0">
              <a:spcBef>
                <a:spcPts val="0"/>
              </a:spcBef>
              <a:buClr>
                <a:schemeClr val="accent1"/>
              </a:buClr>
              <a:buSzPct val="100000"/>
              <a:buFont typeface="Wingdings" panose="05000000000000000000" pitchFamily="2" charset="2"/>
              <a:buChar char="ü"/>
            </a:pPr>
            <a:r>
              <a:rPr lang="en" sz="1800" dirty="0">
                <a:solidFill>
                  <a:schemeClr val="accent1"/>
                </a:solidFill>
                <a:latin typeface="Alegreya"/>
                <a:ea typeface="Alegreya"/>
                <a:cs typeface="Alegreya"/>
                <a:sym typeface="Alegreya"/>
              </a:rPr>
              <a:t>Two siblings in my family </a:t>
            </a:r>
          </a:p>
          <a:p>
            <a:pPr marL="400050" lvl="0" indent="-285750" rtl="0">
              <a:spcBef>
                <a:spcPts val="0"/>
              </a:spcBef>
              <a:buClr>
                <a:schemeClr val="accent1"/>
              </a:buClr>
              <a:buSzPct val="100000"/>
              <a:buFont typeface="Wingdings" panose="05000000000000000000" pitchFamily="2" charset="2"/>
              <a:buChar char="ü"/>
            </a:pPr>
            <a:r>
              <a:rPr lang="en" sz="1800" dirty="0">
                <a:solidFill>
                  <a:schemeClr val="accent1"/>
                </a:solidFill>
                <a:latin typeface="Alegreya"/>
                <a:ea typeface="Alegreya"/>
                <a:cs typeface="Alegreya"/>
                <a:sym typeface="Alegreya"/>
              </a:rPr>
              <a:t>I am the middle one out of 3</a:t>
            </a:r>
          </a:p>
          <a:p>
            <a:pPr marL="400050" lvl="0" indent="-285750">
              <a:spcBef>
                <a:spcPts val="0"/>
              </a:spcBef>
              <a:buClr>
                <a:schemeClr val="accent1"/>
              </a:buClr>
              <a:buSzPct val="100000"/>
              <a:buFont typeface="Wingdings" panose="05000000000000000000" pitchFamily="2" charset="2"/>
              <a:buChar char="ü"/>
            </a:pPr>
            <a:r>
              <a:rPr lang="en" sz="1800" dirty="0">
                <a:solidFill>
                  <a:schemeClr val="accent1"/>
                </a:solidFill>
                <a:latin typeface="Alegreya"/>
                <a:ea typeface="Alegreya"/>
                <a:cs typeface="Alegreya"/>
                <a:sym typeface="Alegreya"/>
              </a:rPr>
              <a:t>Two AMAZING parents</a:t>
            </a:r>
          </a:p>
        </p:txBody>
      </p:sp>
      <p:pic>
        <p:nvPicPr>
          <p:cNvPr id="68" name="Shape 68" descr="IMG_1277.JPG"/>
          <p:cNvPicPr preferRelativeResize="0"/>
          <p:nvPr/>
        </p:nvPicPr>
        <p:blipFill>
          <a:blip r:embed="rId3">
            <a:alphaModFix/>
          </a:blip>
          <a:stretch>
            <a:fillRect/>
          </a:stretch>
        </p:blipFill>
        <p:spPr>
          <a:xfrm>
            <a:off x="4978192" y="1586923"/>
            <a:ext cx="1481334" cy="1995390"/>
          </a:xfrm>
          <a:prstGeom prst="rect">
            <a:avLst/>
          </a:prstGeom>
          <a:noFill/>
          <a:ln>
            <a:noFill/>
          </a:ln>
        </p:spPr>
      </p:pic>
      <p:pic>
        <p:nvPicPr>
          <p:cNvPr id="69" name="Shape 69"/>
          <p:cNvPicPr preferRelativeResize="0"/>
          <p:nvPr/>
        </p:nvPicPr>
        <p:blipFill>
          <a:blip r:embed="rId4">
            <a:alphaModFix/>
          </a:blip>
          <a:stretch>
            <a:fillRect/>
          </a:stretch>
        </p:blipFill>
        <p:spPr>
          <a:xfrm>
            <a:off x="6768757" y="452231"/>
            <a:ext cx="1406781" cy="1836028"/>
          </a:xfrm>
          <a:prstGeom prst="rect">
            <a:avLst/>
          </a:prstGeom>
          <a:noFill/>
          <a:ln>
            <a:noFill/>
          </a:ln>
        </p:spPr>
      </p:pic>
      <p:pic>
        <p:nvPicPr>
          <p:cNvPr id="70" name="Shape 70" descr="IMG_1521.JPG"/>
          <p:cNvPicPr preferRelativeResize="0"/>
          <p:nvPr/>
        </p:nvPicPr>
        <p:blipFill>
          <a:blip r:embed="rId5">
            <a:alphaModFix/>
          </a:blip>
          <a:stretch>
            <a:fillRect/>
          </a:stretch>
        </p:blipFill>
        <p:spPr>
          <a:xfrm>
            <a:off x="3089665" y="2288259"/>
            <a:ext cx="1370515" cy="19128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512700" y="273975"/>
            <a:ext cx="8118600" cy="962700"/>
          </a:xfrm>
          <a:prstGeom prst="rect">
            <a:avLst/>
          </a:prstGeom>
        </p:spPr>
        <p:txBody>
          <a:bodyPr lIns="91425" tIns="91425" rIns="91425" bIns="91425" anchor="b" anchorCtr="0">
            <a:noAutofit/>
          </a:bodyPr>
          <a:lstStyle/>
          <a:p>
            <a:pPr lvl="0" algn="ctr">
              <a:spcBef>
                <a:spcPts val="0"/>
              </a:spcBef>
              <a:buNone/>
            </a:pPr>
            <a:r>
              <a:rPr lang="en" sz="4800" i="1">
                <a:latin typeface="Alegreya"/>
                <a:ea typeface="Alegreya"/>
                <a:cs typeface="Alegreya"/>
                <a:sym typeface="Alegreya"/>
              </a:rPr>
              <a:t>Clubs &amp; Activities</a:t>
            </a:r>
          </a:p>
        </p:txBody>
      </p:sp>
      <p:sp>
        <p:nvSpPr>
          <p:cNvPr id="76" name="Shape 76"/>
          <p:cNvSpPr txBox="1"/>
          <p:nvPr/>
        </p:nvSpPr>
        <p:spPr>
          <a:xfrm>
            <a:off x="884225" y="1407300"/>
            <a:ext cx="4271700" cy="2877000"/>
          </a:xfrm>
          <a:prstGeom prst="rect">
            <a:avLst/>
          </a:prstGeom>
          <a:noFill/>
          <a:ln>
            <a:noFill/>
          </a:ln>
        </p:spPr>
        <p:txBody>
          <a:bodyPr lIns="91425" tIns="91425" rIns="91425" bIns="91425" anchor="t" anchorCtr="0">
            <a:noAutofit/>
          </a:bodyPr>
          <a:lstStyle/>
          <a:p>
            <a:pPr marL="457200" lvl="0" indent="-336550" rtl="0">
              <a:spcBef>
                <a:spcPts val="0"/>
              </a:spcBef>
              <a:buClr>
                <a:schemeClr val="accent1"/>
              </a:buClr>
              <a:buSzPct val="100000"/>
              <a:buFont typeface="Wingdings" panose="05000000000000000000" pitchFamily="2" charset="2"/>
              <a:buChar char="ü"/>
            </a:pPr>
            <a:r>
              <a:rPr lang="en" sz="1700" dirty="0">
                <a:solidFill>
                  <a:schemeClr val="accent1"/>
                </a:solidFill>
                <a:latin typeface="Alegreya"/>
                <a:ea typeface="Alegreya"/>
                <a:cs typeface="Alegreya"/>
                <a:sym typeface="Alegreya"/>
              </a:rPr>
              <a:t>LHS basketball</a:t>
            </a:r>
          </a:p>
          <a:p>
            <a:pPr marL="457200" lvl="0" indent="-336550" rtl="0">
              <a:spcBef>
                <a:spcPts val="0"/>
              </a:spcBef>
              <a:buClr>
                <a:schemeClr val="accent1"/>
              </a:buClr>
              <a:buSzPct val="100000"/>
              <a:buFont typeface="Wingdings" panose="05000000000000000000" pitchFamily="2" charset="2"/>
              <a:buChar char="ü"/>
            </a:pPr>
            <a:r>
              <a:rPr lang="en" sz="1700" dirty="0">
                <a:solidFill>
                  <a:schemeClr val="accent1"/>
                </a:solidFill>
                <a:latin typeface="Alegreya"/>
                <a:ea typeface="Alegreya"/>
                <a:cs typeface="Alegreya"/>
                <a:sym typeface="Alegreya"/>
              </a:rPr>
              <a:t>Involved in ASB</a:t>
            </a:r>
          </a:p>
          <a:p>
            <a:pPr marL="457200" lvl="0" indent="-336550">
              <a:spcBef>
                <a:spcPts val="0"/>
              </a:spcBef>
              <a:buClr>
                <a:schemeClr val="accent1"/>
              </a:buClr>
              <a:buSzPct val="100000"/>
              <a:buFont typeface="Wingdings" panose="05000000000000000000" pitchFamily="2" charset="2"/>
              <a:buChar char="ü"/>
            </a:pPr>
            <a:r>
              <a:rPr lang="en" sz="1700" dirty="0">
                <a:solidFill>
                  <a:schemeClr val="accent1"/>
                </a:solidFill>
                <a:latin typeface="Alegreya"/>
                <a:ea typeface="Alegreya"/>
                <a:cs typeface="Alegreya"/>
                <a:sym typeface="Alegreya"/>
              </a:rPr>
              <a:t>Scicon Counselor</a:t>
            </a:r>
          </a:p>
        </p:txBody>
      </p:sp>
      <p:pic>
        <p:nvPicPr>
          <p:cNvPr id="77" name="Shape 77"/>
          <p:cNvPicPr preferRelativeResize="0"/>
          <p:nvPr/>
        </p:nvPicPr>
        <p:blipFill>
          <a:blip r:embed="rId3">
            <a:alphaModFix/>
          </a:blip>
          <a:stretch>
            <a:fillRect/>
          </a:stretch>
        </p:blipFill>
        <p:spPr>
          <a:xfrm>
            <a:off x="3476286" y="1236675"/>
            <a:ext cx="1926032" cy="1716732"/>
          </a:xfrm>
          <a:prstGeom prst="rect">
            <a:avLst/>
          </a:prstGeom>
          <a:noFill/>
          <a:ln>
            <a:noFill/>
          </a:ln>
        </p:spPr>
      </p:pic>
      <p:pic>
        <p:nvPicPr>
          <p:cNvPr id="78" name="Shape 78"/>
          <p:cNvPicPr preferRelativeResize="0"/>
          <p:nvPr/>
        </p:nvPicPr>
        <p:blipFill>
          <a:blip r:embed="rId4">
            <a:alphaModFix/>
          </a:blip>
          <a:stretch>
            <a:fillRect/>
          </a:stretch>
        </p:blipFill>
        <p:spPr>
          <a:xfrm>
            <a:off x="968309" y="2511791"/>
            <a:ext cx="1964078" cy="1377037"/>
          </a:xfrm>
          <a:prstGeom prst="rect">
            <a:avLst/>
          </a:prstGeom>
          <a:noFill/>
          <a:ln>
            <a:noFill/>
          </a:ln>
        </p:spPr>
      </p:pic>
      <p:pic>
        <p:nvPicPr>
          <p:cNvPr id="79" name="Shape 79"/>
          <p:cNvPicPr preferRelativeResize="0"/>
          <p:nvPr/>
        </p:nvPicPr>
        <p:blipFill>
          <a:blip r:embed="rId5">
            <a:alphaModFix/>
          </a:blip>
          <a:stretch>
            <a:fillRect/>
          </a:stretch>
        </p:blipFill>
        <p:spPr>
          <a:xfrm>
            <a:off x="5749159" y="2753709"/>
            <a:ext cx="2245220" cy="12718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512700" y="174350"/>
            <a:ext cx="8118600" cy="937800"/>
          </a:xfrm>
          <a:prstGeom prst="rect">
            <a:avLst/>
          </a:prstGeom>
        </p:spPr>
        <p:txBody>
          <a:bodyPr lIns="91425" tIns="91425" rIns="91425" bIns="91425" anchor="b" anchorCtr="0">
            <a:noAutofit/>
          </a:bodyPr>
          <a:lstStyle/>
          <a:p>
            <a:pPr lvl="0" algn="ctr">
              <a:spcBef>
                <a:spcPts val="0"/>
              </a:spcBef>
              <a:buNone/>
            </a:pPr>
            <a:r>
              <a:rPr lang="en" sz="4800" i="1">
                <a:latin typeface="Alegreya"/>
                <a:ea typeface="Alegreya"/>
                <a:cs typeface="Alegreya"/>
                <a:sym typeface="Alegreya"/>
              </a:rPr>
              <a:t>Job Shadow</a:t>
            </a:r>
          </a:p>
        </p:txBody>
      </p:sp>
      <p:sp>
        <p:nvSpPr>
          <p:cNvPr id="85" name="Shape 85"/>
          <p:cNvSpPr txBox="1"/>
          <p:nvPr/>
        </p:nvSpPr>
        <p:spPr>
          <a:xfrm>
            <a:off x="946525" y="1245425"/>
            <a:ext cx="4483500" cy="1992600"/>
          </a:xfrm>
          <a:prstGeom prst="rect">
            <a:avLst/>
          </a:prstGeom>
          <a:noFill/>
          <a:ln>
            <a:noFill/>
          </a:ln>
        </p:spPr>
        <p:txBody>
          <a:bodyPr lIns="91425" tIns="91425" rIns="91425" bIns="91425" anchor="t" anchorCtr="0">
            <a:noAutofit/>
          </a:bodyPr>
          <a:lstStyle/>
          <a:p>
            <a:pPr marL="457200" lvl="0" indent="-336550" rtl="0">
              <a:spcBef>
                <a:spcPts val="0"/>
              </a:spcBef>
              <a:buClr>
                <a:schemeClr val="accent1"/>
              </a:buClr>
              <a:buSzPct val="100000"/>
              <a:buFont typeface="Wingdings" panose="05000000000000000000" pitchFamily="2" charset="2"/>
              <a:buChar char="ü"/>
            </a:pPr>
            <a:r>
              <a:rPr lang="en" sz="1700" dirty="0">
                <a:solidFill>
                  <a:schemeClr val="accent1"/>
                </a:solidFill>
                <a:latin typeface="Alegreya"/>
                <a:ea typeface="Alegreya"/>
                <a:cs typeface="Alegreya"/>
                <a:sym typeface="Alegreya"/>
              </a:rPr>
              <a:t>Jose Almanza</a:t>
            </a:r>
          </a:p>
          <a:p>
            <a:pPr marL="457200" lvl="0" indent="-336550" rtl="0">
              <a:spcBef>
                <a:spcPts val="0"/>
              </a:spcBef>
              <a:buClr>
                <a:schemeClr val="accent1"/>
              </a:buClr>
              <a:buSzPct val="100000"/>
              <a:buFont typeface="Wingdings" panose="05000000000000000000" pitchFamily="2" charset="2"/>
              <a:buChar char="ü"/>
            </a:pPr>
            <a:r>
              <a:rPr lang="en" sz="1700" dirty="0">
                <a:solidFill>
                  <a:schemeClr val="accent1"/>
                </a:solidFill>
                <a:latin typeface="Alegreya"/>
                <a:ea typeface="Alegreya"/>
                <a:cs typeface="Alegreya"/>
                <a:sym typeface="Alegreya"/>
              </a:rPr>
              <a:t>California Highway Patrol</a:t>
            </a:r>
          </a:p>
          <a:p>
            <a:pPr marL="457200" lvl="0" indent="-336550" rtl="0">
              <a:spcBef>
                <a:spcPts val="0"/>
              </a:spcBef>
              <a:buClr>
                <a:schemeClr val="accent1"/>
              </a:buClr>
              <a:buSzPct val="100000"/>
              <a:buFont typeface="Wingdings" panose="05000000000000000000" pitchFamily="2" charset="2"/>
              <a:buChar char="ü"/>
            </a:pPr>
            <a:r>
              <a:rPr lang="en" sz="1700" dirty="0">
                <a:solidFill>
                  <a:schemeClr val="accent1"/>
                </a:solidFill>
                <a:latin typeface="Alegreya"/>
                <a:ea typeface="Alegreya"/>
                <a:cs typeface="Alegreya"/>
                <a:sym typeface="Alegreya"/>
              </a:rPr>
              <a:t>Requires speed, strength, and  smartness</a:t>
            </a:r>
          </a:p>
          <a:p>
            <a:pPr marL="457200" lvl="0" indent="-336550">
              <a:spcBef>
                <a:spcPts val="0"/>
              </a:spcBef>
              <a:buClr>
                <a:schemeClr val="accent1"/>
              </a:buClr>
              <a:buSzPct val="100000"/>
              <a:buFont typeface="Wingdings" panose="05000000000000000000" pitchFamily="2" charset="2"/>
              <a:buChar char="ü"/>
            </a:pPr>
            <a:r>
              <a:rPr lang="en" sz="1700" dirty="0">
                <a:solidFill>
                  <a:schemeClr val="accent1"/>
                </a:solidFill>
                <a:latin typeface="Alegreya"/>
                <a:ea typeface="Alegreya"/>
                <a:cs typeface="Alegreya"/>
                <a:sym typeface="Alegreya"/>
              </a:rPr>
              <a:t>My future job</a:t>
            </a:r>
          </a:p>
        </p:txBody>
      </p:sp>
      <p:pic>
        <p:nvPicPr>
          <p:cNvPr id="86" name="Shape 86" descr="FullSizeRender.jpg"/>
          <p:cNvPicPr preferRelativeResize="0"/>
          <p:nvPr/>
        </p:nvPicPr>
        <p:blipFill>
          <a:blip r:embed="rId3">
            <a:alphaModFix/>
          </a:blip>
          <a:stretch>
            <a:fillRect/>
          </a:stretch>
        </p:blipFill>
        <p:spPr>
          <a:xfrm>
            <a:off x="5582425" y="1264550"/>
            <a:ext cx="1981126" cy="2805023"/>
          </a:xfrm>
          <a:prstGeom prst="rect">
            <a:avLst/>
          </a:prstGeom>
          <a:noFill/>
          <a:ln>
            <a:noFill/>
          </a:ln>
        </p:spPr>
      </p:pic>
      <p:pic>
        <p:nvPicPr>
          <p:cNvPr id="87" name="Shape 87"/>
          <p:cNvPicPr preferRelativeResize="0"/>
          <p:nvPr/>
        </p:nvPicPr>
        <p:blipFill>
          <a:blip r:embed="rId4">
            <a:alphaModFix/>
          </a:blip>
          <a:stretch>
            <a:fillRect/>
          </a:stretch>
        </p:blipFill>
        <p:spPr>
          <a:xfrm>
            <a:off x="1056858" y="2736389"/>
            <a:ext cx="3031666" cy="12698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512700" y="274000"/>
            <a:ext cx="8118600" cy="1012500"/>
          </a:xfrm>
          <a:prstGeom prst="rect">
            <a:avLst/>
          </a:prstGeom>
        </p:spPr>
        <p:txBody>
          <a:bodyPr lIns="91425" tIns="91425" rIns="91425" bIns="91425" anchor="b" anchorCtr="0">
            <a:noAutofit/>
          </a:bodyPr>
          <a:lstStyle/>
          <a:p>
            <a:pPr lvl="0" algn="ctr">
              <a:spcBef>
                <a:spcPts val="0"/>
              </a:spcBef>
              <a:buNone/>
            </a:pPr>
            <a:r>
              <a:rPr lang="en" sz="4800" i="1">
                <a:latin typeface="Alegreya"/>
                <a:ea typeface="Alegreya"/>
                <a:cs typeface="Alegreya"/>
                <a:sym typeface="Alegreya"/>
              </a:rPr>
              <a:t>Future Plans</a:t>
            </a:r>
          </a:p>
        </p:txBody>
      </p:sp>
      <p:sp>
        <p:nvSpPr>
          <p:cNvPr id="93" name="Shape 93"/>
          <p:cNvSpPr txBox="1"/>
          <p:nvPr/>
        </p:nvSpPr>
        <p:spPr>
          <a:xfrm>
            <a:off x="834400" y="1432200"/>
            <a:ext cx="4022700" cy="2528100"/>
          </a:xfrm>
          <a:prstGeom prst="rect">
            <a:avLst/>
          </a:prstGeom>
          <a:noFill/>
          <a:ln>
            <a:noFill/>
          </a:ln>
        </p:spPr>
        <p:txBody>
          <a:bodyPr lIns="91425" tIns="91425" rIns="91425" bIns="91425" anchor="t" anchorCtr="0">
            <a:noAutofit/>
          </a:bodyPr>
          <a:lstStyle/>
          <a:p>
            <a:pPr marL="514350" lvl="0" indent="-285750" rtl="0">
              <a:spcBef>
                <a:spcPts val="0"/>
              </a:spcBef>
              <a:buClr>
                <a:schemeClr val="accent1"/>
              </a:buClr>
              <a:buFont typeface="Wingdings" panose="05000000000000000000" pitchFamily="2" charset="2"/>
              <a:buChar char="ü"/>
            </a:pPr>
            <a:r>
              <a:rPr lang="en" dirty="0">
                <a:solidFill>
                  <a:schemeClr val="accent1"/>
                </a:solidFill>
              </a:rPr>
              <a:t>Attend COS and transfer to Fresno State</a:t>
            </a:r>
          </a:p>
          <a:p>
            <a:pPr marL="514350" lvl="0" indent="-285750" rtl="0">
              <a:spcBef>
                <a:spcPts val="0"/>
              </a:spcBef>
              <a:buClr>
                <a:schemeClr val="accent1"/>
              </a:buClr>
              <a:buFont typeface="Wingdings" panose="05000000000000000000" pitchFamily="2" charset="2"/>
              <a:buChar char="ü"/>
            </a:pPr>
            <a:r>
              <a:rPr lang="en" dirty="0">
                <a:solidFill>
                  <a:schemeClr val="accent1"/>
                </a:solidFill>
              </a:rPr>
              <a:t>Major- criminology</a:t>
            </a:r>
          </a:p>
          <a:p>
            <a:pPr marL="514350" lvl="0" indent="-285750">
              <a:spcBef>
                <a:spcPts val="0"/>
              </a:spcBef>
              <a:buClr>
                <a:schemeClr val="accent1"/>
              </a:buClr>
              <a:buFont typeface="Wingdings" panose="05000000000000000000" pitchFamily="2" charset="2"/>
              <a:buChar char="ü"/>
            </a:pPr>
            <a:r>
              <a:rPr lang="en" dirty="0">
                <a:solidFill>
                  <a:schemeClr val="accent1"/>
                </a:solidFill>
              </a:rPr>
              <a:t>Live in San Francisco Bay Area</a:t>
            </a:r>
          </a:p>
        </p:txBody>
      </p:sp>
      <p:pic>
        <p:nvPicPr>
          <p:cNvPr id="94" name="Shape 94"/>
          <p:cNvPicPr preferRelativeResize="0"/>
          <p:nvPr/>
        </p:nvPicPr>
        <p:blipFill>
          <a:blip r:embed="rId3">
            <a:alphaModFix/>
          </a:blip>
          <a:stretch>
            <a:fillRect/>
          </a:stretch>
        </p:blipFill>
        <p:spPr>
          <a:xfrm>
            <a:off x="5375392" y="1096050"/>
            <a:ext cx="2517878" cy="1454500"/>
          </a:xfrm>
          <a:prstGeom prst="rect">
            <a:avLst/>
          </a:prstGeom>
          <a:noFill/>
          <a:ln>
            <a:noFill/>
          </a:ln>
        </p:spPr>
      </p:pic>
      <p:pic>
        <p:nvPicPr>
          <p:cNvPr id="95" name="Shape 95"/>
          <p:cNvPicPr preferRelativeResize="0"/>
          <p:nvPr/>
        </p:nvPicPr>
        <p:blipFill>
          <a:blip r:embed="rId4">
            <a:alphaModFix/>
          </a:blip>
          <a:stretch>
            <a:fillRect/>
          </a:stretch>
        </p:blipFill>
        <p:spPr>
          <a:xfrm>
            <a:off x="1561120" y="2440770"/>
            <a:ext cx="2139845" cy="1569982"/>
          </a:xfrm>
          <a:prstGeom prst="rect">
            <a:avLst/>
          </a:prstGeom>
          <a:noFill/>
          <a:ln>
            <a:noFill/>
          </a:ln>
        </p:spPr>
      </p:pic>
      <p:pic>
        <p:nvPicPr>
          <p:cNvPr id="96" name="Shape 96"/>
          <p:cNvPicPr preferRelativeResize="0"/>
          <p:nvPr/>
        </p:nvPicPr>
        <p:blipFill>
          <a:blip r:embed="rId5">
            <a:alphaModFix/>
          </a:blip>
          <a:stretch>
            <a:fillRect/>
          </a:stretch>
        </p:blipFill>
        <p:spPr>
          <a:xfrm>
            <a:off x="4219256" y="2696250"/>
            <a:ext cx="3190875" cy="1428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512700" y="211725"/>
            <a:ext cx="8118600" cy="863100"/>
          </a:xfrm>
          <a:prstGeom prst="rect">
            <a:avLst/>
          </a:prstGeom>
        </p:spPr>
        <p:txBody>
          <a:bodyPr lIns="91425" tIns="91425" rIns="91425" bIns="91425" anchor="b" anchorCtr="0">
            <a:noAutofit/>
          </a:bodyPr>
          <a:lstStyle/>
          <a:p>
            <a:pPr lvl="0" algn="ctr">
              <a:spcBef>
                <a:spcPts val="0"/>
              </a:spcBef>
              <a:buNone/>
            </a:pPr>
            <a:r>
              <a:rPr lang="en" sz="4800" i="1">
                <a:latin typeface="Alegreya"/>
                <a:ea typeface="Alegreya"/>
                <a:cs typeface="Alegreya"/>
                <a:sym typeface="Alegreya"/>
              </a:rPr>
              <a:t>Leaving LHS</a:t>
            </a:r>
          </a:p>
        </p:txBody>
      </p:sp>
      <p:sp>
        <p:nvSpPr>
          <p:cNvPr id="102" name="Shape 102"/>
          <p:cNvSpPr txBox="1"/>
          <p:nvPr/>
        </p:nvSpPr>
        <p:spPr>
          <a:xfrm>
            <a:off x="2611446" y="1074825"/>
            <a:ext cx="3748500" cy="2005200"/>
          </a:xfrm>
          <a:prstGeom prst="rect">
            <a:avLst/>
          </a:prstGeom>
          <a:noFill/>
          <a:ln>
            <a:noFill/>
          </a:ln>
        </p:spPr>
        <p:txBody>
          <a:bodyPr lIns="91425" tIns="91425" rIns="91425" bIns="91425" anchor="t" anchorCtr="0">
            <a:noAutofit/>
          </a:bodyPr>
          <a:lstStyle/>
          <a:p>
            <a:pPr marL="457200" lvl="0" indent="-336550" algn="ctr" rtl="0">
              <a:spcBef>
                <a:spcPts val="0"/>
              </a:spcBef>
              <a:buClr>
                <a:schemeClr val="accent1"/>
              </a:buClr>
              <a:buSzPct val="100000"/>
              <a:buFont typeface="Wingdings" panose="05000000000000000000" pitchFamily="2" charset="2"/>
              <a:buChar char="ü"/>
            </a:pPr>
            <a:r>
              <a:rPr lang="en" sz="1700" dirty="0">
                <a:solidFill>
                  <a:schemeClr val="accent1"/>
                </a:solidFill>
                <a:latin typeface="Alegreya"/>
                <a:ea typeface="Alegreya"/>
                <a:cs typeface="Alegreya"/>
                <a:sym typeface="Alegreya"/>
              </a:rPr>
              <a:t>Thanks to all LF’S</a:t>
            </a:r>
          </a:p>
          <a:p>
            <a:pPr marL="457200" lvl="0" indent="-336550" algn="ctr" rtl="0">
              <a:spcBef>
                <a:spcPts val="0"/>
              </a:spcBef>
              <a:buClr>
                <a:schemeClr val="accent1"/>
              </a:buClr>
              <a:buSzPct val="100000"/>
              <a:buFont typeface="Wingdings" panose="05000000000000000000" pitchFamily="2" charset="2"/>
              <a:buChar char="ü"/>
            </a:pPr>
            <a:r>
              <a:rPr lang="en" sz="1700" dirty="0">
                <a:solidFill>
                  <a:schemeClr val="accent1"/>
                </a:solidFill>
                <a:latin typeface="Alegreya"/>
                <a:ea typeface="Alegreya"/>
                <a:cs typeface="Alegreya"/>
                <a:sym typeface="Alegreya"/>
              </a:rPr>
              <a:t>Mr. Gutierrez</a:t>
            </a:r>
          </a:p>
          <a:p>
            <a:pPr marL="457200" lvl="0" indent="-336550" algn="ctr">
              <a:spcBef>
                <a:spcPts val="0"/>
              </a:spcBef>
              <a:buClr>
                <a:schemeClr val="accent1"/>
              </a:buClr>
              <a:buSzPct val="100000"/>
              <a:buFont typeface="Wingdings" panose="05000000000000000000" pitchFamily="2" charset="2"/>
              <a:buChar char="ü"/>
            </a:pPr>
            <a:r>
              <a:rPr lang="en" sz="1700" dirty="0">
                <a:solidFill>
                  <a:schemeClr val="accent1"/>
                </a:solidFill>
                <a:latin typeface="Alegreya"/>
                <a:ea typeface="Alegreya"/>
                <a:cs typeface="Alegreya"/>
                <a:sym typeface="Alegreya"/>
              </a:rPr>
              <a:t>Performance base system</a:t>
            </a:r>
          </a:p>
        </p:txBody>
      </p:sp>
      <p:pic>
        <p:nvPicPr>
          <p:cNvPr id="103" name="Shape 103"/>
          <p:cNvPicPr preferRelativeResize="0"/>
          <p:nvPr/>
        </p:nvPicPr>
        <p:blipFill>
          <a:blip r:embed="rId3">
            <a:alphaModFix/>
          </a:blip>
          <a:stretch>
            <a:fillRect/>
          </a:stretch>
        </p:blipFill>
        <p:spPr>
          <a:xfrm>
            <a:off x="1449739" y="2163552"/>
            <a:ext cx="6244522" cy="17795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512700" y="2428600"/>
            <a:ext cx="8118600" cy="859200"/>
          </a:xfrm>
          <a:prstGeom prst="rect">
            <a:avLst/>
          </a:prstGeom>
        </p:spPr>
        <p:txBody>
          <a:bodyPr lIns="91425" tIns="91425" rIns="91425" bIns="91425" anchor="b" anchorCtr="0">
            <a:noAutofit/>
          </a:bodyPr>
          <a:lstStyle/>
          <a:p>
            <a:pPr lvl="0" algn="ctr" rtl="0">
              <a:spcBef>
                <a:spcPts val="0"/>
              </a:spcBef>
              <a:buNone/>
            </a:pPr>
            <a:r>
              <a:rPr lang="en" i="1">
                <a:latin typeface="Alegreya"/>
                <a:ea typeface="Alegreya"/>
                <a:cs typeface="Alegreya"/>
                <a:sym typeface="Alegreya"/>
              </a:rPr>
              <a:t>Thank you for your time!</a:t>
            </a:r>
          </a:p>
          <a:p>
            <a:pPr lvl="0" algn="ctr" rtl="0">
              <a:spcBef>
                <a:spcPts val="0"/>
              </a:spcBef>
              <a:buNone/>
            </a:pPr>
            <a:r>
              <a:rPr lang="en" i="1">
                <a:latin typeface="Alegreya"/>
                <a:ea typeface="Alegreya"/>
                <a:cs typeface="Alegreya"/>
                <a:sym typeface="Alegreya"/>
              </a:rPr>
              <a:t>Any questions?</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TM04033927[[fn=Main Event]]</Template>
  <TotalTime>11</TotalTime>
  <Words>568</Words>
  <Application>Microsoft Office PowerPoint</Application>
  <PresentationFormat>On-screen Show (16:9)</PresentationFormat>
  <Paragraphs>31</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Wingdings</vt:lpstr>
      <vt:lpstr>Old Standard TT</vt:lpstr>
      <vt:lpstr>Alegreya</vt:lpstr>
      <vt:lpstr>Impact</vt:lpstr>
      <vt:lpstr>Arial</vt:lpstr>
      <vt:lpstr>Main Event</vt:lpstr>
      <vt:lpstr>Jesus Valenzuela</vt:lpstr>
      <vt:lpstr>About me</vt:lpstr>
      <vt:lpstr>Clubs &amp; Activities</vt:lpstr>
      <vt:lpstr>Job Shadow</vt:lpstr>
      <vt:lpstr>Future Plans</vt:lpstr>
      <vt:lpstr>Leaving LHS</vt:lpstr>
      <vt:lpstr>Thank you for your time!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Valenzuela</dc:title>
  <cp:lastModifiedBy>User</cp:lastModifiedBy>
  <cp:revision>3</cp:revision>
  <dcterms:modified xsi:type="dcterms:W3CDTF">2017-03-20T05:28:49Z</dcterms:modified>
</cp:coreProperties>
</file>